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6" r:id="rId3"/>
    <p:sldId id="285" r:id="rId4"/>
    <p:sldId id="286" r:id="rId5"/>
    <p:sldId id="284" r:id="rId6"/>
    <p:sldId id="27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971" autoAdjust="0"/>
    <p:restoredTop sz="94660"/>
  </p:normalViewPr>
  <p:slideViewPr>
    <p:cSldViewPr>
      <p:cViewPr varScale="1">
        <p:scale>
          <a:sx n="74" d="100"/>
          <a:sy n="74" d="100"/>
        </p:scale>
        <p:origin x="2246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CD895D-D788-4B08-93B3-B78EFB535739}" type="datetimeFigureOut">
              <a:rPr lang="en-IN" smtClean="0"/>
              <a:t>22-02-2020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432714-8A85-4045-9756-8E58AB7B761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6134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ECB7F0-34A5-4C70-97E9-77E6D8EC06C7}" type="slidenum">
              <a:rPr lang="en-US"/>
              <a:pPr/>
              <a:t>2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ECB7F0-34A5-4C70-97E9-77E6D8EC06C7}" type="slidenum">
              <a:rPr lang="en-US"/>
              <a:pPr/>
              <a:t>3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892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ECB7F0-34A5-4C70-97E9-77E6D8EC06C7}" type="slidenum">
              <a:rPr lang="en-US"/>
              <a:pPr/>
              <a:t>4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164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ECB7F0-34A5-4C70-97E9-77E6D8EC06C7}" type="slidenum">
              <a:rPr lang="en-US"/>
              <a:pPr/>
              <a:t>5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5081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7677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308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856" y="0"/>
            <a:ext cx="9147855" cy="548680"/>
          </a:xfrm>
        </p:spPr>
        <p:txBody>
          <a:bodyPr>
            <a:normAutofit/>
          </a:bodyPr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5400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064"/>
            <a:ext cx="395064" cy="365125"/>
          </a:xfrm>
        </p:spPr>
        <p:txBody>
          <a:bodyPr/>
          <a:lstStyle>
            <a:lvl1pPr algn="ctr">
              <a:defRPr/>
            </a:lvl1pPr>
          </a:lstStyle>
          <a:p>
            <a:fld id="{08FC1071-F2DF-4CA9-AA63-FF97A16BD73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153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5396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5711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6919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5771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4856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1854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9271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-19676" y="8721"/>
            <a:ext cx="916367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l"/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620688"/>
            <a:ext cx="9144000" cy="5688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467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C1071-F2DF-4CA9-AA63-FF97A16BD73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8646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IN" sz="2800" b="1" kern="120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87449"/>
            <a:ext cx="9144000" cy="1080120"/>
          </a:xfrm>
        </p:spPr>
        <p:txBody>
          <a:bodyPr>
            <a:normAutofit fontScale="90000"/>
          </a:bodyPr>
          <a:lstStyle/>
          <a:p>
            <a:pPr fontAlgn="base">
              <a:spcAft>
                <a:spcPct val="0"/>
              </a:spcAft>
            </a:pPr>
            <a:r>
              <a:rPr lang="en-US" sz="3200" dirty="0" smtClean="0">
                <a:ea typeface="Droid Sans Fallback"/>
                <a:cs typeface="Times New Roman" pitchFamily="18" charset="0"/>
              </a:rPr>
              <a:t>PROJECT TITLE</a:t>
            </a:r>
            <a:r>
              <a:rPr lang="en-US" sz="2000" dirty="0">
                <a:ea typeface="Droid Sans Fallback"/>
                <a:cs typeface="Times New Roman" pitchFamily="18" charset="0"/>
              </a:rPr>
              <a:t> </a:t>
            </a:r>
            <a:r>
              <a:rPr lang="en-US" sz="2000" dirty="0" smtClean="0">
                <a:ea typeface="Droid Sans Fallback"/>
                <a:cs typeface="Times New Roman" pitchFamily="18" charset="0"/>
              </a:rPr>
              <a:t/>
            </a:r>
            <a:br>
              <a:rPr lang="en-US" sz="2000" dirty="0" smtClean="0">
                <a:ea typeface="Droid Sans Fallback"/>
                <a:cs typeface="Times New Roman" pitchFamily="18" charset="0"/>
              </a:rPr>
            </a:br>
            <a:r>
              <a:rPr lang="en-US" sz="2400" dirty="0" smtClean="0">
                <a:ea typeface="Droid Sans Fallback"/>
                <a:cs typeface="Times New Roman" pitchFamily="18" charset="0"/>
              </a:rPr>
              <a:t>Project </a:t>
            </a:r>
            <a:r>
              <a:rPr lang="en-US" sz="2400" dirty="0">
                <a:ea typeface="Droid Sans Fallback"/>
                <a:cs typeface="Times New Roman" pitchFamily="18" charset="0"/>
              </a:rPr>
              <a:t>Progress Presentation </a:t>
            </a:r>
            <a:r>
              <a:rPr lang="en-US" sz="2400" dirty="0" smtClean="0">
                <a:ea typeface="Droid Sans Fallback"/>
                <a:cs typeface="Times New Roman" pitchFamily="18" charset="0"/>
              </a:rPr>
              <a:t>: Milestone# </a:t>
            </a:r>
            <a:r>
              <a:rPr lang="en-US" sz="2400" dirty="0">
                <a:solidFill>
                  <a:srgbClr val="FF0000"/>
                </a:solidFill>
                <a:ea typeface="Droid Sans Fallback"/>
                <a:cs typeface="Times New Roman" pitchFamily="18" charset="0"/>
              </a:rPr>
              <a:t>X</a:t>
            </a:r>
            <a:r>
              <a:rPr lang="en-US" sz="2400" dirty="0" smtClean="0">
                <a:ea typeface="Droid Sans Fallback"/>
                <a:cs typeface="Times New Roman" pitchFamily="18" charset="0"/>
              </a:rPr>
              <a:t/>
            </a:r>
            <a:br>
              <a:rPr lang="en-US" sz="2400" dirty="0" smtClean="0">
                <a:ea typeface="Droid Sans Fallback"/>
                <a:cs typeface="Times New Roman" pitchFamily="18" charset="0"/>
              </a:rPr>
            </a:br>
            <a:r>
              <a:rPr lang="en-US" sz="2000" dirty="0" smtClean="0">
                <a:solidFill>
                  <a:srgbClr val="0033CC"/>
                </a:solidFill>
                <a:latin typeface="Calibri" pitchFamily="34" charset="0"/>
                <a:ea typeface="Droid Sans Fallback"/>
                <a:cs typeface="Times New Roman" pitchFamily="18" charset="0"/>
              </a:rPr>
              <a:t>Date</a:t>
            </a:r>
            <a:r>
              <a:rPr lang="en-US" sz="2000" dirty="0">
                <a:solidFill>
                  <a:srgbClr val="0033CC"/>
                </a:solidFill>
                <a:latin typeface="Calibri" pitchFamily="34" charset="0"/>
                <a:ea typeface="Droid Sans Fallback"/>
                <a:cs typeface="Times New Roman" pitchFamily="18" charset="0"/>
              </a:rPr>
              <a:t>: </a:t>
            </a:r>
            <a:r>
              <a:rPr lang="en-US" sz="2000" dirty="0" smtClean="0">
                <a:solidFill>
                  <a:srgbClr val="0033CC"/>
                </a:solidFill>
                <a:latin typeface="Calibri" pitchFamily="34" charset="0"/>
                <a:ea typeface="Droid Sans Fallback"/>
                <a:cs typeface="Times New Roman" pitchFamily="18" charset="0"/>
              </a:rPr>
              <a:t>DD/MM/YYYY</a:t>
            </a:r>
            <a:endParaRPr lang="en-IN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t>1</a:t>
            </a:fld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2323783" y="1585264"/>
            <a:ext cx="4968552" cy="14401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Rectangle 2"/>
          <p:cNvSpPr/>
          <p:nvPr/>
        </p:nvSpPr>
        <p:spPr>
          <a:xfrm>
            <a:off x="861224" y="6122424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Calibri" pitchFamily="34" charset="0"/>
                <a:ea typeface="Droid Sans Fallback"/>
                <a:cs typeface="Calibri" pitchFamily="34" charset="0"/>
              </a:rPr>
              <a:t>FACULTY OF ENGINEERING &amp; COMPUTING SCIENCES</a:t>
            </a:r>
            <a:endParaRPr lang="en-US" sz="700" dirty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latin typeface="Calibri" pitchFamily="34" charset="0"/>
                <a:ea typeface="Droid Sans Fallback"/>
                <a:cs typeface="Calibri" pitchFamily="34" charset="0"/>
              </a:rPr>
              <a:t>TEERTHANKER MAHAVEER UNIVERSITY, MORADABAD</a:t>
            </a:r>
            <a:endParaRPr lang="en-US" b="1" dirty="0">
              <a:latin typeface="Arial" pitchFamily="34" charset="0"/>
              <a:ea typeface="Droid Sans Fallback"/>
              <a:cs typeface="Calibri" pitchFamily="34" charset="0"/>
            </a:endParaRPr>
          </a:p>
        </p:txBody>
      </p:sp>
      <p:pic>
        <p:nvPicPr>
          <p:cNvPr id="7" name="Picture 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301" y="4854798"/>
            <a:ext cx="1204101" cy="1085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611559" y="1863247"/>
            <a:ext cx="80417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Calibri" pitchFamily="34" charset="0"/>
                <a:ea typeface="Droid Sans Fallback"/>
                <a:cs typeface="Times New Roman" pitchFamily="18" charset="0"/>
              </a:rPr>
              <a:t>Course </a:t>
            </a:r>
            <a:r>
              <a:rPr lang="en-US" sz="2000" b="1" dirty="0">
                <a:latin typeface="Calibri" pitchFamily="34" charset="0"/>
                <a:ea typeface="Droid Sans Fallback"/>
                <a:cs typeface="Times New Roman" pitchFamily="18" charset="0"/>
              </a:rPr>
              <a:t>Name (Course Code)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Calibri" pitchFamily="34" charset="0"/>
                <a:ea typeface="Droid Sans Fallback"/>
                <a:cs typeface="Times New Roman" pitchFamily="18" charset="0"/>
              </a:rPr>
              <a:t>Degree : B.Tech &lt;Name&gt;</a:t>
            </a:r>
            <a:endParaRPr lang="en-US" sz="2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81301" y="318114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33CC"/>
                </a:solidFill>
                <a:latin typeface="Calibri" pitchFamily="34" charset="0"/>
                <a:ea typeface="Droid Sans Fallback"/>
                <a:cs typeface="Times New Roman" pitchFamily="18" charset="0"/>
              </a:rPr>
              <a:t>Student </a:t>
            </a:r>
            <a:r>
              <a:rPr lang="en-US" dirty="0">
                <a:solidFill>
                  <a:srgbClr val="0033CC"/>
                </a:solidFill>
                <a:latin typeface="Calibri" pitchFamily="34" charset="0"/>
                <a:ea typeface="Droid Sans Fallback"/>
                <a:cs typeface="Times New Roman" pitchFamily="18" charset="0"/>
              </a:rPr>
              <a:t>Name (Student ID)</a:t>
            </a:r>
            <a:endParaRPr lang="en-US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33CC"/>
                </a:solidFill>
                <a:latin typeface="Calibri" pitchFamily="34" charset="0"/>
                <a:ea typeface="Droid Sans Fallback"/>
                <a:cs typeface="Times New Roman" pitchFamily="18" charset="0"/>
              </a:rPr>
              <a:t>Student Name (Student ID)</a:t>
            </a:r>
            <a:endParaRPr lang="en-US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33CC"/>
                </a:solidFill>
                <a:latin typeface="Calibri" pitchFamily="34" charset="0"/>
                <a:ea typeface="Droid Sans Fallback"/>
                <a:cs typeface="Times New Roman" pitchFamily="18" charset="0"/>
              </a:rPr>
              <a:t>Student Name (Student ID)</a:t>
            </a:r>
            <a:endParaRPr lang="en-US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3733" y="3198719"/>
            <a:ext cx="37401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33CC"/>
                </a:solidFill>
                <a:latin typeface="Calibri" pitchFamily="34" charset="0"/>
                <a:ea typeface="Droid Sans Fallback"/>
                <a:cs typeface="Times New Roman" pitchFamily="18" charset="0"/>
              </a:rPr>
              <a:t>Project Guide: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33CC"/>
                </a:solidFill>
                <a:latin typeface="Calibri" pitchFamily="34" charset="0"/>
                <a:cs typeface="Times New Roman" pitchFamily="18" charset="0"/>
              </a:rPr>
              <a:t>Project Guide Name (Internal)</a:t>
            </a:r>
          </a:p>
        </p:txBody>
      </p:sp>
    </p:spTree>
    <p:extLst>
      <p:ext uri="{BB962C8B-B14F-4D97-AF65-F5344CB8AC3E}">
        <p14:creationId xmlns:p14="http://schemas.microsoft.com/office/powerpoint/2010/main" val="89940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2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85380" name="Rectangle 4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485381" name="Text Box 5"/>
          <p:cNvSpPr txBox="1">
            <a:spLocks noChangeArrowheads="1"/>
          </p:cNvSpPr>
          <p:nvPr/>
        </p:nvSpPr>
        <p:spPr bwMode="auto">
          <a:xfrm>
            <a:off x="0" y="0"/>
            <a:ext cx="6172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2400" b="1">
                <a:solidFill>
                  <a:schemeClr val="bg1"/>
                </a:solidFill>
                <a:latin typeface="Calibri" pitchFamily="34" charset="0"/>
                <a:ea typeface="ＭＳ Ｐゴシック" pitchFamily="-28" charset="-128"/>
              </a:defRPr>
            </a:lvl1pPr>
          </a:lstStyle>
          <a:p>
            <a:r>
              <a:rPr lang="en-US" dirty="0"/>
              <a:t>Project </a:t>
            </a:r>
            <a:r>
              <a:rPr lang="en-US" dirty="0" smtClean="0"/>
              <a:t>Milestones </a:t>
            </a:r>
          </a:p>
        </p:txBody>
      </p:sp>
      <p:sp>
        <p:nvSpPr>
          <p:cNvPr id="485384" name="Rectangle 8"/>
          <p:cNvSpPr>
            <a:spLocks noChangeArrowheads="1"/>
          </p:cNvSpPr>
          <p:nvPr/>
        </p:nvSpPr>
        <p:spPr bwMode="auto">
          <a:xfrm>
            <a:off x="0" y="6165304"/>
            <a:ext cx="9144000" cy="692696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 dirty="0"/>
          </a:p>
        </p:txBody>
      </p:sp>
      <p:pic>
        <p:nvPicPr>
          <p:cNvPr id="485394" name="Picture 18" descr="Teerthanker Mahaveer Univers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712" y="33879"/>
            <a:ext cx="295275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3"/>
          <p:cNvSpPr txBox="1">
            <a:spLocks/>
          </p:cNvSpPr>
          <p:nvPr/>
        </p:nvSpPr>
        <p:spPr>
          <a:xfrm>
            <a:off x="0" y="6492875"/>
            <a:ext cx="467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2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98" y="6230806"/>
            <a:ext cx="85139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b="1" i="1" dirty="0" smtClean="0">
                <a:solidFill>
                  <a:srgbClr val="FFFF00"/>
                </a:solidFill>
              </a:rPr>
              <a:t>Guidelines: </a:t>
            </a:r>
            <a:r>
              <a:rPr lang="en-IN" sz="1400" b="1" i="1" dirty="0" smtClean="0">
                <a:solidFill>
                  <a:srgbClr val="FFFF00"/>
                </a:solidFill>
              </a:rPr>
              <a:t>Show </a:t>
            </a:r>
            <a:r>
              <a:rPr lang="en-IN" sz="1400" b="1" i="1" dirty="0" smtClean="0">
                <a:solidFill>
                  <a:srgbClr val="FFFF00"/>
                </a:solidFill>
              </a:rPr>
              <a:t>all </a:t>
            </a:r>
            <a:r>
              <a:rPr lang="en-IN" sz="1400" b="1" i="1" dirty="0" smtClean="0">
                <a:solidFill>
                  <a:srgbClr val="FFFF00"/>
                </a:solidFill>
              </a:rPr>
              <a:t>Milestones &amp; it’s related artefacts</a:t>
            </a:r>
            <a:r>
              <a:rPr lang="en-IN" sz="1400" b="1" i="1" dirty="0" smtClean="0">
                <a:solidFill>
                  <a:srgbClr val="FFFF00"/>
                </a:solidFill>
              </a:rPr>
              <a:t>/ evidences </a:t>
            </a:r>
            <a:r>
              <a:rPr lang="en-IN" sz="1400" b="1" i="1" dirty="0" smtClean="0">
                <a:solidFill>
                  <a:srgbClr val="FFFF00"/>
                </a:solidFill>
              </a:rPr>
              <a:t>during </a:t>
            </a:r>
            <a:r>
              <a:rPr lang="en-IN" sz="1400" b="1" i="1" dirty="0" smtClean="0">
                <a:solidFill>
                  <a:srgbClr val="FFFF00"/>
                </a:solidFill>
              </a:rPr>
              <a:t>presentation of this slide.</a:t>
            </a:r>
            <a:endParaRPr lang="en-IN" sz="1400" b="1" i="1" dirty="0">
              <a:solidFill>
                <a:srgbClr val="FFFF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7556295"/>
              </p:ext>
            </p:extLst>
          </p:nvPr>
        </p:nvGraphicFramePr>
        <p:xfrm>
          <a:off x="107504" y="1052736"/>
          <a:ext cx="8917477" cy="183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96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76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0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02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95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S#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Milestone Description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Planned Date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Actual Date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Inputs Required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400" dirty="0" smtClean="0"/>
                        <a:t>1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Milestone 1 description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 smtClean="0"/>
                        <a:t>DD/MM/YYYY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 smtClean="0"/>
                        <a:t>DD/MM/YYYY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IN" sz="1200" dirty="0" smtClean="0"/>
                        <a:t>Project</a:t>
                      </a:r>
                      <a:r>
                        <a:rPr lang="en-IN" sz="1200" baseline="0" dirty="0" smtClean="0"/>
                        <a:t> Synopsis Report</a:t>
                      </a:r>
                      <a:endParaRPr lang="en-IN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400" dirty="0" smtClean="0"/>
                        <a:t>2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Milestone 2 description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 smtClean="0"/>
                        <a:t>DD/MM/YYYY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 smtClean="0"/>
                        <a:t>DD/MM/YYYY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IN" sz="1200" dirty="0" smtClean="0"/>
                        <a:t>Project Synopsis</a:t>
                      </a:r>
                      <a:r>
                        <a:rPr lang="en-IN" sz="1200" baseline="0" dirty="0" smtClean="0"/>
                        <a:t> Report </a:t>
                      </a:r>
                      <a:endParaRPr lang="en-IN" sz="1200" dirty="0" smtClean="0"/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IN" sz="1200" dirty="0" smtClean="0"/>
                        <a:t>Project Report Draft</a:t>
                      </a:r>
                      <a:endParaRPr lang="en-IN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400" dirty="0" smtClean="0"/>
                        <a:t>3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Project Viva (External)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 smtClean="0"/>
                        <a:t>-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 smtClean="0"/>
                        <a:t>-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Date will be published by FOE&amp;CS</a:t>
                      </a:r>
                      <a:endParaRPr lang="en-IN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316954" y="6554832"/>
            <a:ext cx="18085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050" b="1" dirty="0" smtClean="0">
                <a:solidFill>
                  <a:schemeClr val="bg1"/>
                </a:solidFill>
              </a:rPr>
              <a:t>T012C/ </a:t>
            </a:r>
            <a:r>
              <a:rPr lang="en-IN" sz="1050" b="1" dirty="0" smtClean="0">
                <a:solidFill>
                  <a:schemeClr val="bg1"/>
                </a:solidFill>
              </a:rPr>
              <a:t>Template Version </a:t>
            </a:r>
            <a:r>
              <a:rPr lang="en-IN" sz="1050" b="1" dirty="0" smtClean="0">
                <a:solidFill>
                  <a:schemeClr val="bg1"/>
                </a:solidFill>
              </a:rPr>
              <a:t>5.0</a:t>
            </a:r>
            <a:endParaRPr lang="en-IN" sz="105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20608613">
            <a:off x="2108162" y="2269372"/>
            <a:ext cx="3625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400" dirty="0" smtClean="0">
                <a:solidFill>
                  <a:srgbClr val="FF0000"/>
                </a:solidFill>
              </a:rPr>
              <a:t>Sample</a:t>
            </a:r>
            <a:endParaRPr lang="en-IN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59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250904"/>
          </a:xfrm>
        </p:spPr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3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85380" name="Rectangle 4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485381" name="Text Box 5"/>
          <p:cNvSpPr txBox="1">
            <a:spLocks noChangeArrowheads="1"/>
          </p:cNvSpPr>
          <p:nvPr/>
        </p:nvSpPr>
        <p:spPr bwMode="auto">
          <a:xfrm>
            <a:off x="0" y="0"/>
            <a:ext cx="6172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  <a:ea typeface="ＭＳ Ｐゴシック" pitchFamily="-28" charset="-128"/>
              </a:rPr>
              <a:t>Progress Made in this Milestone</a:t>
            </a:r>
            <a:endParaRPr lang="en-US" b="1" dirty="0">
              <a:solidFill>
                <a:schemeClr val="bg1"/>
              </a:solidFill>
              <a:latin typeface="Calibri" pitchFamily="34" charset="0"/>
              <a:ea typeface="ＭＳ Ｐゴシック" pitchFamily="-28" charset="-128"/>
            </a:endParaRPr>
          </a:p>
        </p:txBody>
      </p:sp>
      <p:sp>
        <p:nvSpPr>
          <p:cNvPr id="485384" name="Rectangle 8"/>
          <p:cNvSpPr>
            <a:spLocks noChangeArrowheads="1"/>
          </p:cNvSpPr>
          <p:nvPr/>
        </p:nvSpPr>
        <p:spPr bwMode="auto">
          <a:xfrm>
            <a:off x="0" y="6165304"/>
            <a:ext cx="9144000" cy="692696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 dirty="0"/>
          </a:p>
        </p:txBody>
      </p:sp>
      <p:pic>
        <p:nvPicPr>
          <p:cNvPr id="485394" name="Picture 18" descr="Teerthanker Mahaveer Univers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712" y="33879"/>
            <a:ext cx="295275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3"/>
          <p:cNvSpPr txBox="1">
            <a:spLocks/>
          </p:cNvSpPr>
          <p:nvPr/>
        </p:nvSpPr>
        <p:spPr>
          <a:xfrm>
            <a:off x="0" y="6492875"/>
            <a:ext cx="467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3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15761" y="6377135"/>
            <a:ext cx="53925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b="1" i="1" dirty="0" smtClean="0">
                <a:solidFill>
                  <a:srgbClr val="FFFF00"/>
                </a:solidFill>
              </a:rPr>
              <a:t>Guidelines: Show what all have been done in this milestone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316954" y="6554832"/>
            <a:ext cx="18085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050" b="1" dirty="0" smtClean="0">
                <a:solidFill>
                  <a:schemeClr val="bg1"/>
                </a:solidFill>
              </a:rPr>
              <a:t>T012C/ </a:t>
            </a:r>
            <a:r>
              <a:rPr lang="en-IN" sz="1050" b="1" dirty="0" smtClean="0">
                <a:solidFill>
                  <a:schemeClr val="bg1"/>
                </a:solidFill>
              </a:rPr>
              <a:t>Template Version </a:t>
            </a:r>
            <a:r>
              <a:rPr lang="en-IN" sz="1050" b="1" dirty="0" smtClean="0">
                <a:solidFill>
                  <a:schemeClr val="bg1"/>
                </a:solidFill>
              </a:rPr>
              <a:t>5.0</a:t>
            </a:r>
            <a:endParaRPr lang="en-IN" sz="105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10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250904"/>
          </a:xfrm>
        </p:spPr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4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85380" name="Rectangle 4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485381" name="Text Box 5"/>
          <p:cNvSpPr txBox="1">
            <a:spLocks noChangeArrowheads="1"/>
          </p:cNvSpPr>
          <p:nvPr/>
        </p:nvSpPr>
        <p:spPr bwMode="auto">
          <a:xfrm>
            <a:off x="0" y="0"/>
            <a:ext cx="6172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  <a:ea typeface="ＭＳ Ｐゴシック" pitchFamily="-28" charset="-128"/>
              </a:rPr>
              <a:t>Any Challenges related to Project/ Milestone?</a:t>
            </a:r>
            <a:endParaRPr lang="en-US" b="1" dirty="0">
              <a:solidFill>
                <a:schemeClr val="bg1"/>
              </a:solidFill>
              <a:latin typeface="Calibri" pitchFamily="34" charset="0"/>
              <a:ea typeface="ＭＳ Ｐゴシック" pitchFamily="-28" charset="-128"/>
            </a:endParaRPr>
          </a:p>
        </p:txBody>
      </p:sp>
      <p:sp>
        <p:nvSpPr>
          <p:cNvPr id="485384" name="Rectangle 8"/>
          <p:cNvSpPr>
            <a:spLocks noChangeArrowheads="1"/>
          </p:cNvSpPr>
          <p:nvPr/>
        </p:nvSpPr>
        <p:spPr bwMode="auto">
          <a:xfrm>
            <a:off x="0" y="6165304"/>
            <a:ext cx="9144000" cy="692696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 dirty="0"/>
          </a:p>
        </p:txBody>
      </p:sp>
      <p:pic>
        <p:nvPicPr>
          <p:cNvPr id="485394" name="Picture 18" descr="Teerthanker Mahaveer Univers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712" y="33879"/>
            <a:ext cx="295275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3"/>
          <p:cNvSpPr txBox="1">
            <a:spLocks/>
          </p:cNvSpPr>
          <p:nvPr/>
        </p:nvSpPr>
        <p:spPr>
          <a:xfrm>
            <a:off x="0" y="6492875"/>
            <a:ext cx="467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4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16954" y="6554832"/>
            <a:ext cx="18085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050" b="1" dirty="0" smtClean="0">
                <a:solidFill>
                  <a:schemeClr val="bg1"/>
                </a:solidFill>
              </a:rPr>
              <a:t>T012C/ </a:t>
            </a:r>
            <a:r>
              <a:rPr lang="en-IN" sz="1050" b="1" dirty="0" smtClean="0">
                <a:solidFill>
                  <a:schemeClr val="bg1"/>
                </a:solidFill>
              </a:rPr>
              <a:t>Template Version </a:t>
            </a:r>
            <a:r>
              <a:rPr lang="en-IN" sz="1050" b="1" dirty="0" smtClean="0">
                <a:solidFill>
                  <a:schemeClr val="bg1"/>
                </a:solidFill>
              </a:rPr>
              <a:t>5.0</a:t>
            </a:r>
            <a:endParaRPr lang="en-IN" sz="105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28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250904"/>
          </a:xfrm>
        </p:spPr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5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85380" name="Rectangle 4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485381" name="Text Box 5"/>
          <p:cNvSpPr txBox="1">
            <a:spLocks noChangeArrowheads="1"/>
          </p:cNvSpPr>
          <p:nvPr/>
        </p:nvSpPr>
        <p:spPr bwMode="auto">
          <a:xfrm>
            <a:off x="0" y="0"/>
            <a:ext cx="6172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  <a:ea typeface="ＭＳ Ｐゴシック" pitchFamily="-28" charset="-128"/>
              </a:rPr>
              <a:t>Any other related Information?</a:t>
            </a:r>
            <a:endParaRPr lang="en-US" b="1" dirty="0">
              <a:solidFill>
                <a:schemeClr val="bg1"/>
              </a:solidFill>
              <a:latin typeface="Calibri" pitchFamily="34" charset="0"/>
              <a:ea typeface="ＭＳ Ｐゴシック" pitchFamily="-28" charset="-128"/>
            </a:endParaRPr>
          </a:p>
        </p:txBody>
      </p:sp>
      <p:sp>
        <p:nvSpPr>
          <p:cNvPr id="485384" name="Rectangle 8"/>
          <p:cNvSpPr>
            <a:spLocks noChangeArrowheads="1"/>
          </p:cNvSpPr>
          <p:nvPr/>
        </p:nvSpPr>
        <p:spPr bwMode="auto">
          <a:xfrm>
            <a:off x="0" y="6165304"/>
            <a:ext cx="9144000" cy="692696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 dirty="0"/>
          </a:p>
        </p:txBody>
      </p:sp>
      <p:pic>
        <p:nvPicPr>
          <p:cNvPr id="485394" name="Picture 18" descr="Teerthanker Mahaveer Univers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712" y="33879"/>
            <a:ext cx="295275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3"/>
          <p:cNvSpPr txBox="1">
            <a:spLocks/>
          </p:cNvSpPr>
          <p:nvPr/>
        </p:nvSpPr>
        <p:spPr>
          <a:xfrm>
            <a:off x="0" y="6492875"/>
            <a:ext cx="467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5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16954" y="6554832"/>
            <a:ext cx="18085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050" b="1" dirty="0" smtClean="0">
                <a:solidFill>
                  <a:schemeClr val="bg1"/>
                </a:solidFill>
              </a:rPr>
              <a:t>T012C/ </a:t>
            </a:r>
            <a:r>
              <a:rPr lang="en-IN" sz="1050" b="1" dirty="0" smtClean="0">
                <a:solidFill>
                  <a:schemeClr val="bg1"/>
                </a:solidFill>
              </a:rPr>
              <a:t>Template Version </a:t>
            </a:r>
            <a:r>
              <a:rPr lang="en-IN" sz="1050" b="1" dirty="0" smtClean="0">
                <a:solidFill>
                  <a:schemeClr val="bg1"/>
                </a:solidFill>
              </a:rPr>
              <a:t>5.0</a:t>
            </a:r>
            <a:endParaRPr lang="en-IN" sz="105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64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sz="4000" dirty="0" smtClean="0"/>
              <a:t>THANKS</a:t>
            </a:r>
            <a:endParaRPr lang="en-IN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7946934" y="6604084"/>
            <a:ext cx="117852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050" b="1" dirty="0" smtClean="0">
                <a:solidFill>
                  <a:schemeClr val="bg1"/>
                </a:solidFill>
              </a:rPr>
              <a:t>T004/ Version 1.0</a:t>
            </a:r>
            <a:endParaRPr lang="en-IN" sz="105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71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4056</TotalTime>
  <Words>196</Words>
  <Application>Microsoft Office PowerPoint</Application>
  <PresentationFormat>On-screen Show (4:3)</PresentationFormat>
  <Paragraphs>57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ＭＳ Ｐゴシック</vt:lpstr>
      <vt:lpstr>Arial</vt:lpstr>
      <vt:lpstr>Calibri</vt:lpstr>
      <vt:lpstr>Droid Sans Fallback</vt:lpstr>
      <vt:lpstr>Times New Roman</vt:lpstr>
      <vt:lpstr>Office Theme</vt:lpstr>
      <vt:lpstr>PROJECT TITLE  Project Progress Presentation : Milestone# X Date: DD/MM/YYYY</vt:lpstr>
      <vt:lpstr>PowerPoint Presentation</vt:lpstr>
      <vt:lpstr>PowerPoint Presentation</vt:lpstr>
      <vt:lpstr>PowerPoint Presentation</vt:lpstr>
      <vt:lpstr>PowerPoint Presentation</vt:lpstr>
      <vt:lpstr>THANKS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Rashmi Jain</dc:creator>
  <cp:lastModifiedBy>Rashmi Jain</cp:lastModifiedBy>
  <cp:revision>115</cp:revision>
  <dcterms:created xsi:type="dcterms:W3CDTF">2016-07-30T14:16:51Z</dcterms:created>
  <dcterms:modified xsi:type="dcterms:W3CDTF">2020-02-21T19:25:20Z</dcterms:modified>
</cp:coreProperties>
</file>