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76" r:id="rId3"/>
    <p:sldId id="283" r:id="rId4"/>
    <p:sldId id="270" r:id="rId5"/>
    <p:sldId id="286" r:id="rId6"/>
    <p:sldId id="287" r:id="rId7"/>
    <p:sldId id="288" r:id="rId8"/>
    <p:sldId id="284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619" autoAdjust="0"/>
    <p:restoredTop sz="94660"/>
  </p:normalViewPr>
  <p:slideViewPr>
    <p:cSldViewPr>
      <p:cViewPr varScale="1">
        <p:scale>
          <a:sx n="78" d="100"/>
          <a:sy n="78" d="100"/>
        </p:scale>
        <p:origin x="21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895D-D788-4B08-93B3-B78EFB535739}" type="datetimeFigureOut">
              <a:rPr lang="en-IN" smtClean="0"/>
              <a:pPr/>
              <a:t>22-02-2020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2714-8A85-4045-9756-8E58AB7B761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3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6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7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8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0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6" y="0"/>
            <a:ext cx="9147855" cy="548680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064"/>
            <a:ext cx="395064" cy="365125"/>
          </a:xfrm>
        </p:spPr>
        <p:txBody>
          <a:bodyPr/>
          <a:lstStyle>
            <a:lvl1pPr algn="ctr">
              <a:defRPr/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53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3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7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8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5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9676" y="8721"/>
            <a:ext cx="916367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6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IN" sz="28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449"/>
            <a:ext cx="9144000" cy="108012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sz="2700" dirty="0">
                <a:ea typeface="Droid Sans Fallback"/>
                <a:cs typeface="Times New Roman" pitchFamily="18" charset="0"/>
              </a:rPr>
              <a:t>PROJECT TITLE </a:t>
            </a:r>
            <a:r>
              <a:rPr lang="en-US" sz="2000" dirty="0">
                <a:ea typeface="Droid Sans Fallback"/>
                <a:cs typeface="Times New Roman" pitchFamily="18" charset="0"/>
              </a:rPr>
              <a:t/>
            </a:r>
            <a:br>
              <a:rPr lang="en-US" sz="2000" dirty="0">
                <a:ea typeface="Droid Sans Fallback"/>
                <a:cs typeface="Times New Roman" pitchFamily="18" charset="0"/>
              </a:rPr>
            </a:br>
            <a:r>
              <a:rPr lang="en-US" sz="2400">
                <a:ea typeface="Droid Sans Fallback"/>
                <a:cs typeface="Times New Roman" pitchFamily="18" charset="0"/>
              </a:rPr>
              <a:t>Project Progress </a:t>
            </a:r>
            <a:r>
              <a:rPr lang="en-US" sz="2400" dirty="0">
                <a:ea typeface="Droid Sans Fallback"/>
                <a:cs typeface="Times New Roman" pitchFamily="18" charset="0"/>
              </a:rPr>
              <a:t>Presentation </a:t>
            </a:r>
            <a:br>
              <a:rPr lang="en-US" sz="2400" dirty="0">
                <a:ea typeface="Droid Sans Fallback"/>
                <a:cs typeface="Times New Roman" pitchFamily="18" charset="0"/>
              </a:rPr>
            </a:br>
            <a:r>
              <a:rPr lang="en-US" sz="2000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Date: DD/MM/YYYY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2323783" y="1585264"/>
            <a:ext cx="4968552" cy="144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861224" y="61224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FACULTY OF ENGINEERING &amp; COMPUTING SCIENCES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Calibri" pitchFamily="34" charset="0"/>
              </a:rPr>
              <a:t>TEERTHANKER </a:t>
            </a: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MAHAVEER UNIVERSITY, MORADABAD</a:t>
            </a:r>
            <a:endParaRPr lang="en-US" b="1" dirty="0">
              <a:latin typeface="Arial" pitchFamily="34" charset="0"/>
              <a:ea typeface="Droid Sans Fallback"/>
              <a:cs typeface="Calibri" pitchFamily="34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1" y="4854798"/>
            <a:ext cx="1204101" cy="10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1559" y="1863247"/>
            <a:ext cx="8041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alibri" pitchFamily="34" charset="0"/>
                <a:ea typeface="Droid Sans Fallback"/>
                <a:cs typeface="Times New Roman" pitchFamily="18" charset="0"/>
              </a:rPr>
              <a:t>MAJOR PROJECT (BSA 655)</a:t>
            </a:r>
            <a:endParaRPr lang="en-US" sz="2000" b="1" dirty="0">
              <a:latin typeface="Arial" pitchFamily="34" charset="0"/>
              <a:ea typeface="Droid Sans Fallback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alibri" pitchFamily="34" charset="0"/>
                <a:cs typeface="Arial" pitchFamily="34" charset="0"/>
              </a:rPr>
              <a:t>B.Sc. (Animation)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1301" y="31811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Group: XXX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733" y="3198719"/>
            <a:ext cx="3740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Project Guide: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Project Guide Name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8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/>
              <a:t>Project Brief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298600"/>
            <a:ext cx="5721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>
                <a:solidFill>
                  <a:srgbClr val="FFFF00"/>
                </a:solidFill>
              </a:rPr>
              <a:t>Guidelines: Mention brief about the project and </a:t>
            </a:r>
            <a:r>
              <a:rPr lang="en-IN" sz="1600" b="1" i="1">
                <a:solidFill>
                  <a:srgbClr val="FFFF00"/>
                </a:solidFill>
              </a:rPr>
              <a:t>it’s component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Purpose of The Project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6282382"/>
            <a:ext cx="8318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>
                <a:solidFill>
                  <a:srgbClr val="FFFF00"/>
                </a:solidFill>
              </a:rPr>
              <a:t>Guidelines: </a:t>
            </a:r>
            <a:r>
              <a:rPr lang="en-US" sz="1600" b="1" i="1" dirty="0">
                <a:solidFill>
                  <a:srgbClr val="FFFF00"/>
                </a:solidFill>
              </a:rPr>
              <a:t> Mention advantage from this project, the audience/ users who will get benefitted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Technologies and Tools to be used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6298600"/>
            <a:ext cx="4813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>
                <a:solidFill>
                  <a:srgbClr val="FFFF00"/>
                </a:solidFill>
              </a:rPr>
              <a:t>Guidelines: Mention Front End, Back End, Tools (if any)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9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r>
              <a:rPr lang="en-IN" dirty="0" smtClean="0"/>
              <a:t>PRE-PRODUCTION-</a:t>
            </a: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Project Workflow (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Overall Project)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r>
              <a:rPr lang="en-IN" dirty="0"/>
              <a:t>PRODUCTION-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Project Workflow (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Overall Project)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r>
              <a:rPr lang="en-IN"/>
              <a:t>POST-PRODUCTION </a:t>
            </a:r>
            <a:r>
              <a:rPr lang="en-IN" dirty="0"/>
              <a:t>-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Project Workflow (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Overall Project)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References and Bibliography, if any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2145" y="6604084"/>
            <a:ext cx="1813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050" b="1" dirty="0" smtClean="0">
                <a:solidFill>
                  <a:schemeClr val="bg1"/>
                </a:solidFill>
              </a:rPr>
              <a:t>T012B/ </a:t>
            </a:r>
            <a:r>
              <a:rPr lang="en-IN" sz="1050" b="1" dirty="0" smtClean="0">
                <a:solidFill>
                  <a:schemeClr val="bg1"/>
                </a:solidFill>
              </a:rPr>
              <a:t>Template Version </a:t>
            </a:r>
            <a:r>
              <a:rPr lang="en-IN" sz="1050" b="1" dirty="0" smtClean="0">
                <a:solidFill>
                  <a:schemeClr val="bg1"/>
                </a:solidFill>
              </a:rPr>
              <a:t>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4040718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196</Words>
  <Application>Microsoft Office PowerPoint</Application>
  <PresentationFormat>On-screen Show (4:3)</PresentationFormat>
  <Paragraphs>53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Droid Sans Fallback</vt:lpstr>
      <vt:lpstr>Times New Roman</vt:lpstr>
      <vt:lpstr>Office Theme</vt:lpstr>
      <vt:lpstr>PROJECT TITLE  Project Progress Presentation  Date: DD/MM/YYYY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TMU-CCSIT-Animation</dc:creator>
  <cp:lastModifiedBy>Rashmi Jain</cp:lastModifiedBy>
  <cp:revision>125</cp:revision>
  <dcterms:created xsi:type="dcterms:W3CDTF">2016-07-30T14:16:51Z</dcterms:created>
  <dcterms:modified xsi:type="dcterms:W3CDTF">2020-02-21T19:22:22Z</dcterms:modified>
</cp:coreProperties>
</file>