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6" r:id="rId3"/>
    <p:sldId id="285" r:id="rId4"/>
    <p:sldId id="286" r:id="rId5"/>
    <p:sldId id="284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971" autoAdjust="0"/>
    <p:restoredTop sz="94660"/>
  </p:normalViewPr>
  <p:slideViewPr>
    <p:cSldViewPr>
      <p:cViewPr varScale="1">
        <p:scale>
          <a:sx n="74" d="100"/>
          <a:sy n="74" d="100"/>
        </p:scale>
        <p:origin x="22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895D-D788-4B08-93B3-B78EFB535739}" type="datetimeFigureOut">
              <a:rPr lang="en-IN" smtClean="0"/>
              <a:t>22-02-2020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2714-8A85-4045-9756-8E58AB7B76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13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9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4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6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0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56" y="0"/>
            <a:ext cx="9147855" cy="548680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064"/>
            <a:ext cx="395064" cy="365125"/>
          </a:xfrm>
        </p:spPr>
        <p:txBody>
          <a:bodyPr/>
          <a:lstStyle>
            <a:lvl1pPr algn="ctr">
              <a:defRPr/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53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3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71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91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7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85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85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7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9676" y="8721"/>
            <a:ext cx="916367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20688"/>
            <a:ext cx="9144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6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IN" sz="28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449"/>
            <a:ext cx="9144000" cy="108012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sz="3200" dirty="0" smtClean="0">
                <a:ea typeface="Droid Sans Fallback"/>
                <a:cs typeface="Times New Roman" pitchFamily="18" charset="0"/>
              </a:rPr>
              <a:t>PROJECT TITLE</a:t>
            </a:r>
            <a:r>
              <a:rPr lang="en-US" sz="2000" dirty="0">
                <a:ea typeface="Droid Sans Fallback"/>
                <a:cs typeface="Times New Roman" pitchFamily="18" charset="0"/>
              </a:rPr>
              <a:t> </a:t>
            </a:r>
            <a:r>
              <a:rPr lang="en-US" sz="20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000" dirty="0" smtClean="0">
                <a:ea typeface="Droid Sans Fallback"/>
                <a:cs typeface="Times New Roman" pitchFamily="18" charset="0"/>
              </a:rPr>
            </a:br>
            <a:r>
              <a:rPr lang="en-US" sz="2400" dirty="0" smtClean="0">
                <a:ea typeface="Droid Sans Fallback"/>
                <a:cs typeface="Times New Roman" pitchFamily="18" charset="0"/>
              </a:rPr>
              <a:t>Project </a:t>
            </a:r>
            <a:r>
              <a:rPr lang="en-US" sz="2400" dirty="0">
                <a:ea typeface="Droid Sans Fallback"/>
                <a:cs typeface="Times New Roman" pitchFamily="18" charset="0"/>
              </a:rPr>
              <a:t>Progress Presentation </a:t>
            </a:r>
            <a:r>
              <a:rPr lang="en-US" sz="2400" dirty="0" smtClean="0">
                <a:ea typeface="Droid Sans Fallback"/>
                <a:cs typeface="Times New Roman" pitchFamily="18" charset="0"/>
              </a:rPr>
              <a:t>: Milestone# </a:t>
            </a:r>
            <a:r>
              <a:rPr lang="en-US" sz="2400" dirty="0">
                <a:solidFill>
                  <a:srgbClr val="FF0000"/>
                </a:solidFill>
                <a:ea typeface="Droid Sans Fallback"/>
                <a:cs typeface="Times New Roman" pitchFamily="18" charset="0"/>
              </a:rPr>
              <a:t>X</a:t>
            </a:r>
            <a:r>
              <a:rPr lang="en-US" sz="24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400" dirty="0" smtClean="0">
                <a:ea typeface="Droid Sans Fallback"/>
                <a:cs typeface="Times New Roman" pitchFamily="18" charset="0"/>
              </a:rPr>
            </a:b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Date</a:t>
            </a:r>
            <a:r>
              <a:rPr lang="en-US" sz="2000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DD/MM/YYYY</a:t>
            </a:r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2323783" y="1585264"/>
            <a:ext cx="4968552" cy="1440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861224" y="61224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Droid Sans Fallback"/>
                <a:cs typeface="Calibri" pitchFamily="34" charset="0"/>
              </a:rPr>
              <a:t>FACULTY OF ENGINEERING &amp; COMPUTING SCIENCES</a:t>
            </a: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TEERTHANKER MAHAVEER UNIVERSITY, MORADABAD</a:t>
            </a:r>
            <a:endParaRPr lang="en-US" b="1" dirty="0">
              <a:latin typeface="Arial" pitchFamily="34" charset="0"/>
              <a:ea typeface="Droid Sans Fallback"/>
              <a:cs typeface="Calibri" pitchFamily="34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01" y="4854798"/>
            <a:ext cx="1204101" cy="10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1559" y="1863247"/>
            <a:ext cx="8041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Course </a:t>
            </a:r>
            <a:r>
              <a:rPr lang="en-US" sz="2000" b="1" dirty="0">
                <a:latin typeface="Calibri" pitchFamily="34" charset="0"/>
                <a:ea typeface="Droid Sans Fallback"/>
                <a:cs typeface="Times New Roman" pitchFamily="18" charset="0"/>
              </a:rPr>
              <a:t>Name (Course Code)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Degree :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&lt;B.Tech/ MCA/ ….&gt;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81301" y="31811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</a:t>
            </a: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733" y="3198719"/>
            <a:ext cx="3740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Project Guide: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Project Guide Name (Internal)</a:t>
            </a:r>
          </a:p>
        </p:txBody>
      </p:sp>
    </p:spTree>
    <p:extLst>
      <p:ext uri="{BB962C8B-B14F-4D97-AF65-F5344CB8AC3E}">
        <p14:creationId xmlns:p14="http://schemas.microsoft.com/office/powerpoint/2010/main" val="8994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/>
              <a:t>Project </a:t>
            </a:r>
            <a:r>
              <a:rPr lang="en-US" dirty="0" smtClean="0"/>
              <a:t>Milestones 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98" y="6238364"/>
            <a:ext cx="8513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smtClean="0">
                <a:solidFill>
                  <a:srgbClr val="FFFF00"/>
                </a:solidFill>
              </a:rPr>
              <a:t>Guidelines: </a:t>
            </a:r>
            <a:r>
              <a:rPr lang="en-IN" sz="1400" b="1" i="1" dirty="0" smtClean="0">
                <a:solidFill>
                  <a:srgbClr val="FFFF00"/>
                </a:solidFill>
              </a:rPr>
              <a:t>Show </a:t>
            </a:r>
            <a:r>
              <a:rPr lang="en-IN" sz="1400" b="1" i="1" dirty="0" smtClean="0">
                <a:solidFill>
                  <a:srgbClr val="FFFF00"/>
                </a:solidFill>
              </a:rPr>
              <a:t>all </a:t>
            </a:r>
            <a:r>
              <a:rPr lang="en-IN" sz="1400" b="1" i="1" dirty="0" smtClean="0">
                <a:solidFill>
                  <a:srgbClr val="FFFF00"/>
                </a:solidFill>
              </a:rPr>
              <a:t>Milestones and it’s related artefacts</a:t>
            </a:r>
            <a:r>
              <a:rPr lang="en-IN" sz="1400" b="1" i="1" dirty="0" smtClean="0">
                <a:solidFill>
                  <a:srgbClr val="FFFF00"/>
                </a:solidFill>
              </a:rPr>
              <a:t>/ evidences </a:t>
            </a:r>
            <a:r>
              <a:rPr lang="en-IN" sz="1400" b="1" i="1" dirty="0" smtClean="0">
                <a:solidFill>
                  <a:srgbClr val="FFFF00"/>
                </a:solidFill>
              </a:rPr>
              <a:t>during </a:t>
            </a:r>
            <a:r>
              <a:rPr lang="en-IN" sz="1400" b="1" i="1" dirty="0" smtClean="0">
                <a:solidFill>
                  <a:srgbClr val="FFFF00"/>
                </a:solidFill>
              </a:rPr>
              <a:t>presentation of this slide.</a:t>
            </a:r>
            <a:endParaRPr lang="en-IN" sz="1400" b="1" i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40407"/>
              </p:ext>
            </p:extLst>
          </p:nvPr>
        </p:nvGraphicFramePr>
        <p:xfrm>
          <a:off x="107504" y="1052736"/>
          <a:ext cx="8917477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9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S#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Milestone Description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Planned 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Actual 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Inputs Required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Project Synopsis Presentation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</a:t>
                      </a:r>
                      <a:r>
                        <a:rPr lang="en-IN" sz="1200" baseline="0" dirty="0" smtClean="0"/>
                        <a:t> Synopsis Report (using Template T001) should be ready and available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Requirement Analysis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Synopsis</a:t>
                      </a:r>
                      <a:r>
                        <a:rPr lang="en-IN" sz="1200" baseline="0" dirty="0" smtClean="0"/>
                        <a:t> Report </a:t>
                      </a:r>
                      <a:endParaRPr lang="en-IN" sz="12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Report (using Template T003) –Section</a:t>
                      </a:r>
                      <a:r>
                        <a:rPr lang="en-IN" sz="1200" baseline="0" dirty="0" smtClean="0"/>
                        <a:t> on “Requirement Analysis” should be ready and available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Live Demo (with 50% completion)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Synopsis</a:t>
                      </a:r>
                      <a:r>
                        <a:rPr lang="en-IN" sz="1200" baseline="0" dirty="0" smtClean="0"/>
                        <a:t> Report </a:t>
                      </a:r>
                      <a:endParaRPr lang="en-IN" sz="12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Report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Live Project (in</a:t>
                      </a:r>
                      <a:r>
                        <a:rPr lang="en-IN" sz="1200" baseline="0" dirty="0" smtClean="0"/>
                        <a:t> 50% working condition) should be ready and installed in Lab Server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baseline="0" dirty="0" smtClean="0"/>
                        <a:t>Test Cases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Final Demo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DD/MM/YYYY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Synopsis</a:t>
                      </a:r>
                      <a:r>
                        <a:rPr lang="en-IN" sz="1200" baseline="0" dirty="0" smtClean="0"/>
                        <a:t> Report </a:t>
                      </a:r>
                      <a:endParaRPr lang="en-IN" sz="12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Project Report (Completed)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IN" sz="1200" dirty="0" smtClean="0"/>
                        <a:t>Live Project -100%</a:t>
                      </a:r>
                      <a:r>
                        <a:rPr lang="en-IN" sz="1200" baseline="0" dirty="0" smtClean="0"/>
                        <a:t> 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/>
                        <a:t>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Project Viva (External)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Date will be published by CCSIT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24270" y="6572779"/>
            <a:ext cx="1819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T012A/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0344223">
            <a:off x="2443510" y="3077025"/>
            <a:ext cx="3625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>
                <a:solidFill>
                  <a:schemeClr val="bg1">
                    <a:lumMod val="50000"/>
                  </a:schemeClr>
                </a:solidFill>
              </a:rPr>
              <a:t>Sample</a:t>
            </a:r>
            <a:endParaRPr lang="en-IN" sz="4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9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Progress Made in this Milestone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15761" y="6377135"/>
            <a:ext cx="539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i="1" dirty="0" smtClean="0">
                <a:solidFill>
                  <a:srgbClr val="FFFF00"/>
                </a:solidFill>
              </a:rPr>
              <a:t>Guidelines: Show what all have been done in this milestone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24270" y="6572779"/>
            <a:ext cx="1819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T012A/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0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Any Challenges related to Project/ Milestone?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4270" y="6572779"/>
            <a:ext cx="1819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T012A/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2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Any other related Information?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4270" y="6572779"/>
            <a:ext cx="1819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T012A/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THANKS</a:t>
            </a:r>
            <a:endParaRPr lang="en-IN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946934" y="6604084"/>
            <a:ext cx="11785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T004/ Version 1.0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4040</TotalTime>
  <Words>276</Words>
  <Application>Microsoft Office PowerPoint</Application>
  <PresentationFormat>On-screen Show (4:3)</PresentationFormat>
  <Paragraphs>71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Droid Sans Fallback</vt:lpstr>
      <vt:lpstr>Times New Roman</vt:lpstr>
      <vt:lpstr>Office Theme</vt:lpstr>
      <vt:lpstr>PROJECT TITLE  Project Progress Presentation : Milestone# X Date: DD/MM/YYYY</vt:lpstr>
      <vt:lpstr>PowerPoint Presentation</vt:lpstr>
      <vt:lpstr>PowerPoint Presentation</vt:lpstr>
      <vt:lpstr>PowerPoint Presentation</vt:lpstr>
      <vt:lpstr>PowerPoint Presentation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Rashmi Jain</dc:creator>
  <cp:lastModifiedBy>Rashmi Jain</cp:lastModifiedBy>
  <cp:revision>109</cp:revision>
  <dcterms:created xsi:type="dcterms:W3CDTF">2016-07-30T14:16:51Z</dcterms:created>
  <dcterms:modified xsi:type="dcterms:W3CDTF">2020-02-21T19:20:37Z</dcterms:modified>
</cp:coreProperties>
</file>