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6" r:id="rId3"/>
    <p:sldId id="276" r:id="rId4"/>
    <p:sldId id="270" r:id="rId5"/>
    <p:sldId id="277" r:id="rId6"/>
    <p:sldId id="281" r:id="rId7"/>
    <p:sldId id="283" r:id="rId8"/>
    <p:sldId id="284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77" autoAdjust="0"/>
    <p:restoredTop sz="94660"/>
  </p:normalViewPr>
  <p:slideViewPr>
    <p:cSldViewPr>
      <p:cViewPr varScale="1">
        <p:scale>
          <a:sx n="74" d="100"/>
          <a:sy n="74" d="100"/>
        </p:scale>
        <p:origin x="22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895D-D788-4B08-93B3-B78EFB535739}" type="datetimeFigureOut">
              <a:rPr lang="en-IN" smtClean="0"/>
              <a:t>21-02-2020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2714-8A85-4045-9756-8E58AB7B76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3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7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6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7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8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0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6" y="0"/>
            <a:ext cx="9147855" cy="548680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064"/>
            <a:ext cx="395064" cy="365125"/>
          </a:xfrm>
        </p:spPr>
        <p:txBody>
          <a:bodyPr/>
          <a:lstStyle>
            <a:lvl1pPr algn="ctr">
              <a:defRPr/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53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3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7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8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5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9676" y="8721"/>
            <a:ext cx="916367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6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IN" sz="28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449"/>
            <a:ext cx="9144000" cy="108012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sz="2700" dirty="0" smtClean="0">
                <a:ea typeface="Droid Sans Fallback"/>
                <a:cs typeface="Times New Roman" pitchFamily="18" charset="0"/>
              </a:rPr>
              <a:t>PROJECT TITLE</a:t>
            </a:r>
            <a:r>
              <a:rPr lang="en-US" sz="2700" dirty="0">
                <a:ea typeface="Droid Sans Fallback"/>
                <a:cs typeface="Times New Roman" pitchFamily="18" charset="0"/>
              </a:rPr>
              <a:t> </a:t>
            </a:r>
            <a:r>
              <a:rPr lang="en-US" sz="20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000" dirty="0" smtClean="0">
                <a:ea typeface="Droid Sans Fallback"/>
                <a:cs typeface="Times New Roman" pitchFamily="18" charset="0"/>
              </a:rPr>
            </a:br>
            <a:r>
              <a:rPr lang="en-US" sz="2400" dirty="0" smtClean="0">
                <a:ea typeface="Droid Sans Fallback"/>
                <a:cs typeface="Times New Roman" pitchFamily="18" charset="0"/>
              </a:rPr>
              <a:t>Project Synopsis </a:t>
            </a:r>
            <a:r>
              <a:rPr lang="en-US" sz="2400" dirty="0">
                <a:ea typeface="Droid Sans Fallback"/>
                <a:cs typeface="Times New Roman" pitchFamily="18" charset="0"/>
              </a:rPr>
              <a:t>Presentation 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400" dirty="0" smtClean="0">
                <a:ea typeface="Droid Sans Fallback"/>
                <a:cs typeface="Times New Roman" pitchFamily="18" charset="0"/>
              </a:rPr>
            </a:b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Date</a:t>
            </a:r>
            <a:r>
              <a:rPr lang="en-US" sz="2000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DD/MM/YYYY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2323783" y="1585264"/>
            <a:ext cx="4968552" cy="144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861224" y="61224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FACULTY OF ENGINEERING &amp; COMPUTING SCIENCES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Calibri" pitchFamily="34" charset="0"/>
              </a:rPr>
              <a:t>TEERTHANKER </a:t>
            </a: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MAHAVEER UNIVERSITY, MORADABAD</a:t>
            </a:r>
            <a:endParaRPr lang="en-US" b="1" dirty="0">
              <a:latin typeface="Arial" pitchFamily="34" charset="0"/>
              <a:ea typeface="Droid Sans Fallback"/>
              <a:cs typeface="Calibri" pitchFamily="34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1" y="4854798"/>
            <a:ext cx="1204101" cy="10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81301" y="3181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</a:t>
            </a: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733" y="3198719"/>
            <a:ext cx="3740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Project Guide: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Project Guide Name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59" y="1863247"/>
            <a:ext cx="80417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Course </a:t>
            </a:r>
            <a:r>
              <a:rPr lang="en-US" b="1" dirty="0">
                <a:latin typeface="Calibri" pitchFamily="34" charset="0"/>
                <a:ea typeface="Droid Sans Fallback"/>
                <a:cs typeface="Times New Roman" pitchFamily="18" charset="0"/>
              </a:rPr>
              <a:t>Name (Course Code)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Degree : B.SC. Animation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 smtClean="0"/>
              <a:t>Team Details</a:t>
            </a:r>
            <a:endParaRPr lang="en-US" dirty="0"/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298600"/>
            <a:ext cx="4915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Mention Team Names &amp; their role in project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88997"/>
              </p:ext>
            </p:extLst>
          </p:nvPr>
        </p:nvGraphicFramePr>
        <p:xfrm>
          <a:off x="386882" y="1372628"/>
          <a:ext cx="8361582" cy="152192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877119">
                  <a:extLst>
                    <a:ext uri="{9D8B030D-6E8A-4147-A177-3AD203B41FA5}">
                      <a16:colId xmlns:a16="http://schemas.microsoft.com/office/drawing/2014/main" val="3341467042"/>
                    </a:ext>
                  </a:extLst>
                </a:gridCol>
                <a:gridCol w="2484463">
                  <a:extLst>
                    <a:ext uri="{9D8B030D-6E8A-4147-A177-3AD203B41FA5}">
                      <a16:colId xmlns:a16="http://schemas.microsoft.com/office/drawing/2014/main" val="4186870229"/>
                    </a:ext>
                  </a:extLst>
                </a:gridCol>
              </a:tblGrid>
              <a:tr h="5129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Student Name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Role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531479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Developer, Testing etc.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163912"/>
                  </a:ext>
                </a:extLst>
              </a:tr>
              <a:tr h="2509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0564458"/>
                  </a:ext>
                </a:extLst>
              </a:tr>
              <a:tr h="2509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48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7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/>
              <a:t>Project Brief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298600"/>
            <a:ext cx="6188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Mention brief about the project and it’s functions/ modules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Methodologies/ Technologies/ Tools to be used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Characters used in Story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Flow Chart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6298600"/>
            <a:ext cx="288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This slide is optional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\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Advantage of The Project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6266960"/>
            <a:ext cx="8318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</a:t>
            </a:r>
            <a:r>
              <a:rPr lang="en-US" sz="1600" b="1" i="1" dirty="0" smtClean="0">
                <a:solidFill>
                  <a:srgbClr val="FFFF00"/>
                </a:solidFill>
              </a:rPr>
              <a:t> </a:t>
            </a:r>
            <a:r>
              <a:rPr lang="en-US" sz="1600" b="1" i="1" dirty="0">
                <a:solidFill>
                  <a:srgbClr val="FFFF00"/>
                </a:solidFill>
              </a:rPr>
              <a:t>Mention </a:t>
            </a:r>
            <a:r>
              <a:rPr lang="en-US" sz="1600" b="1" i="1" dirty="0" smtClean="0">
                <a:solidFill>
                  <a:srgbClr val="FFFF00"/>
                </a:solidFill>
              </a:rPr>
              <a:t>advantage </a:t>
            </a:r>
            <a:r>
              <a:rPr lang="en-US" sz="1600" b="1" i="1" dirty="0">
                <a:solidFill>
                  <a:srgbClr val="FFFF00"/>
                </a:solidFill>
              </a:rPr>
              <a:t>from this project, the audience/ users who will get </a:t>
            </a:r>
            <a:r>
              <a:rPr lang="en-US" sz="1600" b="1" i="1" dirty="0" smtClean="0">
                <a:solidFill>
                  <a:srgbClr val="FFFF00"/>
                </a:solidFill>
              </a:rPr>
              <a:t>benefitted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References, if any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2145" y="6570657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THANKS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40407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197</Words>
  <Application>Microsoft Office PowerPoint</Application>
  <PresentationFormat>On-screen Show (4:3)</PresentationFormat>
  <Paragraphs>59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Droid Sans Fallback</vt:lpstr>
      <vt:lpstr>Times New Roman</vt:lpstr>
      <vt:lpstr>Office Theme</vt:lpstr>
      <vt:lpstr>PROJECT TITLE  Project Synopsis Presentation  Date: DD/MM/YYYY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\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Rashmi Jain</dc:creator>
  <cp:lastModifiedBy>Rashmi Jain</cp:lastModifiedBy>
  <cp:revision>106</cp:revision>
  <dcterms:created xsi:type="dcterms:W3CDTF">2016-07-30T14:16:51Z</dcterms:created>
  <dcterms:modified xsi:type="dcterms:W3CDTF">2020-02-21T17:29:14Z</dcterms:modified>
</cp:coreProperties>
</file>