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5" r:id="rId2"/>
    <p:sldId id="286" r:id="rId3"/>
    <p:sldId id="276" r:id="rId4"/>
    <p:sldId id="270" r:id="rId5"/>
    <p:sldId id="277" r:id="rId6"/>
    <p:sldId id="278" r:id="rId7"/>
    <p:sldId id="279" r:id="rId8"/>
    <p:sldId id="281" r:id="rId9"/>
    <p:sldId id="282" r:id="rId10"/>
    <p:sldId id="283" r:id="rId11"/>
    <p:sldId id="284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77" autoAdjust="0"/>
    <p:restoredTop sz="94660"/>
  </p:normalViewPr>
  <p:slideViewPr>
    <p:cSldViewPr>
      <p:cViewPr>
        <p:scale>
          <a:sx n="70" d="100"/>
          <a:sy n="70" d="100"/>
        </p:scale>
        <p:origin x="2342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895D-D788-4B08-93B3-B78EFB535739}" type="datetimeFigureOut">
              <a:rPr lang="en-IN" smtClean="0"/>
              <a:t>21-02-2020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2714-8A85-4045-9756-8E58AB7B76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13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72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11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4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6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7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8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9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CB7F0-34A5-4C70-97E9-77E6D8EC06C7}" type="slidenum">
              <a:rPr lang="en-US"/>
              <a:pPr/>
              <a:t>10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30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56" y="0"/>
            <a:ext cx="9147855" cy="548680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4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064"/>
            <a:ext cx="395064" cy="365125"/>
          </a:xfrm>
        </p:spPr>
        <p:txBody>
          <a:bodyPr/>
          <a:lstStyle>
            <a:lvl1pPr algn="ctr">
              <a:defRPr/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53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3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71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691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77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85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85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7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9676" y="8721"/>
            <a:ext cx="916367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20688"/>
            <a:ext cx="9144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1071-F2DF-4CA9-AA63-FF97A16BD73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6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IN" sz="2800" b="1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449"/>
            <a:ext cx="9144000" cy="108012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sz="2700" dirty="0" smtClean="0">
                <a:ea typeface="Droid Sans Fallback"/>
                <a:cs typeface="Times New Roman" pitchFamily="18" charset="0"/>
              </a:rPr>
              <a:t>PROJECT TITLE</a:t>
            </a:r>
            <a:r>
              <a:rPr lang="en-US" sz="2700" dirty="0">
                <a:ea typeface="Droid Sans Fallback"/>
                <a:cs typeface="Times New Roman" pitchFamily="18" charset="0"/>
              </a:rPr>
              <a:t> </a:t>
            </a:r>
            <a:r>
              <a:rPr lang="en-US" sz="20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000" dirty="0" smtClean="0">
                <a:ea typeface="Droid Sans Fallback"/>
                <a:cs typeface="Times New Roman" pitchFamily="18" charset="0"/>
              </a:rPr>
            </a:br>
            <a:r>
              <a:rPr lang="en-US" sz="2400" dirty="0" smtClean="0">
                <a:ea typeface="Droid Sans Fallback"/>
                <a:cs typeface="Times New Roman" pitchFamily="18" charset="0"/>
              </a:rPr>
              <a:t>Project Synopsis </a:t>
            </a:r>
            <a:r>
              <a:rPr lang="en-US" sz="2400" dirty="0">
                <a:ea typeface="Droid Sans Fallback"/>
                <a:cs typeface="Times New Roman" pitchFamily="18" charset="0"/>
              </a:rPr>
              <a:t>Presentation </a:t>
            </a:r>
            <a:r>
              <a:rPr lang="en-US" sz="2400" dirty="0" smtClean="0">
                <a:ea typeface="Droid Sans Fallback"/>
                <a:cs typeface="Times New Roman" pitchFamily="18" charset="0"/>
              </a:rPr>
              <a:t/>
            </a:r>
            <a:br>
              <a:rPr lang="en-US" sz="2400" dirty="0" smtClean="0">
                <a:ea typeface="Droid Sans Fallback"/>
                <a:cs typeface="Times New Roman" pitchFamily="18" charset="0"/>
              </a:rPr>
            </a:b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Date</a:t>
            </a:r>
            <a:r>
              <a:rPr lang="en-US" sz="2000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DD/MM/YYYY</a:t>
            </a:r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2323783" y="1585264"/>
            <a:ext cx="4968552" cy="1440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861224" y="61224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FACULTY OF ENGINEERING &amp; COMPUTING SCIENCES</a:t>
            </a:r>
            <a:endParaRPr lang="en-US" sz="7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Droid Sans Fallback"/>
                <a:cs typeface="Calibri" pitchFamily="34" charset="0"/>
              </a:rPr>
              <a:t>TEERTHANKER </a:t>
            </a:r>
            <a:r>
              <a:rPr lang="en-US" b="1" dirty="0">
                <a:latin typeface="Calibri" pitchFamily="34" charset="0"/>
                <a:ea typeface="Droid Sans Fallback"/>
                <a:cs typeface="Calibri" pitchFamily="34" charset="0"/>
              </a:rPr>
              <a:t>MAHAVEER UNIVERSITY, MORADABAD</a:t>
            </a:r>
            <a:endParaRPr lang="en-US" b="1" dirty="0">
              <a:latin typeface="Arial" pitchFamily="34" charset="0"/>
              <a:ea typeface="Droid Sans Fallback"/>
              <a:cs typeface="Calibri" pitchFamily="34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301" y="4854798"/>
            <a:ext cx="1204101" cy="10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081301" y="31811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</a:t>
            </a: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Student Name (Student ID)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733" y="3198719"/>
            <a:ext cx="3740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Project Guide: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Project Guide Name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59" y="1863247"/>
            <a:ext cx="8041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Course </a:t>
            </a:r>
            <a:r>
              <a:rPr lang="en-US" sz="2000" b="1" dirty="0">
                <a:latin typeface="Calibri" pitchFamily="34" charset="0"/>
                <a:ea typeface="Droid Sans Fallback"/>
                <a:cs typeface="Times New Roman" pitchFamily="18" charset="0"/>
              </a:rPr>
              <a:t>Name (Course Code)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ea typeface="Droid Sans Fallback"/>
                <a:cs typeface="Times New Roman" pitchFamily="18" charset="0"/>
              </a:rPr>
              <a:t>Degree :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ea typeface="Droid Sans Fallback"/>
                <a:cs typeface="Times New Roman" pitchFamily="18" charset="0"/>
              </a:rPr>
              <a:t>&lt;B.Tech/ MCA/ ….&gt;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\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10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Advantage of The Project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10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6262010"/>
            <a:ext cx="8318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</a:t>
            </a:r>
            <a:r>
              <a:rPr lang="en-US" sz="1600" b="1" i="1" dirty="0" smtClean="0">
                <a:solidFill>
                  <a:srgbClr val="FFFF00"/>
                </a:solidFill>
              </a:rPr>
              <a:t> </a:t>
            </a:r>
            <a:r>
              <a:rPr lang="en-US" sz="1600" b="1" i="1" dirty="0">
                <a:solidFill>
                  <a:srgbClr val="FFFF00"/>
                </a:solidFill>
              </a:rPr>
              <a:t>Mention </a:t>
            </a:r>
            <a:r>
              <a:rPr lang="en-US" sz="1600" b="1" i="1" dirty="0" smtClean="0">
                <a:solidFill>
                  <a:srgbClr val="FFFF00"/>
                </a:solidFill>
              </a:rPr>
              <a:t>advantage </a:t>
            </a:r>
            <a:r>
              <a:rPr lang="en-US" sz="1600" b="1" i="1" dirty="0">
                <a:solidFill>
                  <a:srgbClr val="FFFF00"/>
                </a:solidFill>
              </a:rPr>
              <a:t>from this project, the audience/ users who will get </a:t>
            </a:r>
            <a:r>
              <a:rPr lang="en-US" sz="1600" b="1" i="1" dirty="0" smtClean="0">
                <a:solidFill>
                  <a:srgbClr val="FFFF00"/>
                </a:solidFill>
              </a:rPr>
              <a:t>benefitted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276" y="6569440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11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References, if any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11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THANKS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40407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 smtClean="0"/>
              <a:t>Team Details</a:t>
            </a:r>
            <a:endParaRPr lang="en-US" dirty="0"/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2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6298600"/>
            <a:ext cx="4915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Mention Team Names &amp; their role in project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88997"/>
              </p:ext>
            </p:extLst>
          </p:nvPr>
        </p:nvGraphicFramePr>
        <p:xfrm>
          <a:off x="386882" y="1372628"/>
          <a:ext cx="8361582" cy="152192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877119">
                  <a:extLst>
                    <a:ext uri="{9D8B030D-6E8A-4147-A177-3AD203B41FA5}">
                      <a16:colId xmlns:a16="http://schemas.microsoft.com/office/drawing/2014/main" val="3341467042"/>
                    </a:ext>
                  </a:extLst>
                </a:gridCol>
                <a:gridCol w="2484463">
                  <a:extLst>
                    <a:ext uri="{9D8B030D-6E8A-4147-A177-3AD203B41FA5}">
                      <a16:colId xmlns:a16="http://schemas.microsoft.com/office/drawing/2014/main" val="4186870229"/>
                    </a:ext>
                  </a:extLst>
                </a:gridCol>
              </a:tblGrid>
              <a:tr h="5129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Student Name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Role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531479"/>
                  </a:ext>
                </a:extLst>
              </a:tr>
              <a:tr h="42741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Developer, Testing etc.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5163912"/>
                  </a:ext>
                </a:extLst>
              </a:tr>
              <a:tr h="2509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0564458"/>
                  </a:ext>
                </a:extLst>
              </a:tr>
              <a:tr h="25095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848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7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defRPr>
            </a:lvl1pPr>
          </a:lstStyle>
          <a:p>
            <a:r>
              <a:rPr lang="en-US" dirty="0"/>
              <a:t>Project Brief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3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6298600"/>
            <a:ext cx="6188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Mention brief about the project and it’s functions/ modules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9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Methodologies/ Technologies/ Tools to be used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4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Context Diagram (Overall Project)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5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6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Entity Relationship Diagram (ERD)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6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7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Data Flow Diagram (DFD)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7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6298600"/>
            <a:ext cx="4969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Add more slides, if required to show all DFDs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8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Flow Chart</a:t>
            </a:r>
            <a:endParaRPr lang="en-US" b="1" dirty="0">
              <a:solidFill>
                <a:schemeClr val="bg1"/>
              </a:solidFill>
              <a:latin typeface="Calibri" pitchFamily="34" charset="0"/>
              <a:ea typeface="ＭＳ Ｐゴシック" pitchFamily="-28" charset="-128"/>
            </a:endParaRP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8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6298600"/>
            <a:ext cx="288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This slide is optional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9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50904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9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6172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ＭＳ Ｐゴシック" pitchFamily="-28" charset="-128"/>
              </a:rPr>
              <a:t>Use Case Diagram</a:t>
            </a:r>
          </a:p>
        </p:txBody>
      </p:sp>
      <p:sp>
        <p:nvSpPr>
          <p:cNvPr id="485384" name="Rectangle 8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rgbClr val="7116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dirty="0"/>
          </a:p>
        </p:txBody>
      </p:sp>
      <p:pic>
        <p:nvPicPr>
          <p:cNvPr id="485394" name="Picture 18" descr="Teerthanker Mahaveer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12" y="33879"/>
            <a:ext cx="29527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3"/>
          <p:cNvSpPr txBox="1">
            <a:spLocks/>
          </p:cNvSpPr>
          <p:nvPr/>
        </p:nvSpPr>
        <p:spPr>
          <a:xfrm>
            <a:off x="0" y="6492875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FC1071-F2DF-4CA9-AA63-FF97A16BD739}" type="slidenum">
              <a:rPr lang="en-IN" smtClean="0">
                <a:solidFill>
                  <a:schemeClr val="bg1"/>
                </a:solidFill>
              </a:rPr>
              <a:pPr/>
              <a:t>9</a:t>
            </a:fld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6298600"/>
            <a:ext cx="69895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i="1" dirty="0" smtClean="0">
                <a:solidFill>
                  <a:srgbClr val="FFFF00"/>
                </a:solidFill>
              </a:rPr>
              <a:t>Guidelines: This slide is optional. May add more slide, if the details are available</a:t>
            </a:r>
            <a:endParaRPr lang="en-IN" sz="1600" b="1" i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75276" y="6547668"/>
            <a:ext cx="1850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50" b="1" dirty="0" smtClean="0">
                <a:solidFill>
                  <a:schemeClr val="bg1"/>
                </a:solidFill>
              </a:rPr>
              <a:t>T011A</a:t>
            </a:r>
            <a:r>
              <a:rPr lang="en-IN" sz="1050" b="1" dirty="0" smtClean="0">
                <a:solidFill>
                  <a:schemeClr val="bg1"/>
                </a:solidFill>
              </a:rPr>
              <a:t>/ Template  </a:t>
            </a:r>
            <a:r>
              <a:rPr lang="en-IN" sz="1050" b="1" dirty="0" smtClean="0">
                <a:solidFill>
                  <a:schemeClr val="bg1"/>
                </a:solidFill>
              </a:rPr>
              <a:t>Version 5.0</a:t>
            </a:r>
            <a:endParaRPr lang="en-IN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3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270</Words>
  <Application>Microsoft Office PowerPoint</Application>
  <PresentationFormat>On-screen Show (4:3)</PresentationFormat>
  <Paragraphs>76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Droid Sans Fallback</vt:lpstr>
      <vt:lpstr>Times New Roman</vt:lpstr>
      <vt:lpstr>Office Theme</vt:lpstr>
      <vt:lpstr>PROJECT TITLE  Project Synopsis Presentation  Date: DD/MM/YYYY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\</vt:lpstr>
      <vt:lpstr>PowerPoint Presentation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Rashmi Jain</dc:creator>
  <cp:lastModifiedBy>Rashmi Jain</cp:lastModifiedBy>
  <cp:revision>102</cp:revision>
  <dcterms:created xsi:type="dcterms:W3CDTF">2016-07-30T14:16:51Z</dcterms:created>
  <dcterms:modified xsi:type="dcterms:W3CDTF">2020-02-21T17:27:00Z</dcterms:modified>
</cp:coreProperties>
</file>